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61" r:id="rId2"/>
    <p:sldId id="257" r:id="rId3"/>
    <p:sldId id="258" r:id="rId4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63" d="100"/>
          <a:sy n="163" d="100"/>
        </p:scale>
        <p:origin x="-108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365212-3904-4E2D-BA48-8D7067153DE9}" type="datetimeFigureOut">
              <a:rPr lang="zh-TW" altLang="en-US" smtClean="0"/>
              <a:t>2018/11/21</a:t>
            </a:fld>
            <a:endParaRPr lang="zh-TW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72C8AB-F0A9-4DF7-9C6C-F232F41246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699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fld id="{49FA16DD-0091-4045-866B-5B303CF97AF8}" type="slidenum">
              <a:rPr lang="en-US" altLang="zh-TW" smtClean="0">
                <a:solidFill>
                  <a:prstClr val="black"/>
                </a:solidFill>
              </a:rPr>
              <a:pPr eaLnBrk="1" hangingPunct="1"/>
              <a:t>2</a:t>
            </a:fld>
            <a:endParaRPr lang="en-US" altLang="zh-TW" smtClean="0">
              <a:solidFill>
                <a:prstClr val="black"/>
              </a:solidFill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zh-TW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fld id="{BDE41309-9F5C-4F5F-99F4-5D8325C3D966}" type="slidenum">
              <a:rPr lang="en-US" altLang="zh-TW" smtClean="0">
                <a:solidFill>
                  <a:prstClr val="black"/>
                </a:solidFill>
              </a:rPr>
              <a:pPr eaLnBrk="1" hangingPunct="1"/>
              <a:t>3</a:t>
            </a:fld>
            <a:endParaRPr lang="en-US" altLang="zh-TW" smtClean="0">
              <a:solidFill>
                <a:prstClr val="black"/>
              </a:solidFill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zh-TW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00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00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2A787A-5E32-4D6E-AEBE-64DF39F70BC8}" type="slidenum">
              <a:rPr lang="en-US" altLang="zh-TW">
                <a:solidFill>
                  <a:srgbClr val="FFFF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598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171450"/>
            <a:ext cx="2057400" cy="440055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71450"/>
            <a:ext cx="6019800" cy="44005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00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00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A0150-AF86-47EC-9F64-4E62856A2D35}" type="slidenum">
              <a:rPr lang="en-US" altLang="zh-TW">
                <a:solidFill>
                  <a:srgbClr val="FFFF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400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EFA8F-04A7-4CBF-AFF6-283D5B50FD4B}" type="datetime1">
              <a:rPr lang="en-US">
                <a:solidFill>
                  <a:srgbClr val="FFFF00"/>
                </a:solidFill>
              </a:rPr>
              <a:pPr>
                <a:defRPr/>
              </a:pPr>
              <a:t>11/21/2018</a:t>
            </a:fld>
            <a:endParaRPr lang="en-US">
              <a:solidFill>
                <a:srgbClr val="FFFF00"/>
              </a:solidFill>
            </a:endParaRPr>
          </a:p>
        </p:txBody>
      </p:sp>
      <p:sp>
        <p:nvSpPr>
          <p:cNvPr id="5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>
                <a:solidFill>
                  <a:srgbClr val="FFFF00"/>
                </a:solidFill>
              </a:rPr>
              <a:t>第三次的顯現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6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B00F6-B8BB-492B-9C74-63D6A73DAE11}" type="slidenum">
              <a:rPr lang="en-US">
                <a:solidFill>
                  <a:srgbClr val="FFFF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15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00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00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F182C5-AF18-4D2E-8735-1BFCFE65CDB6}" type="slidenum">
              <a:rPr lang="en-US" altLang="zh-TW">
                <a:solidFill>
                  <a:srgbClr val="FFFF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891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71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71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00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00"/>
              </a:solidFill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9D68C3-69A4-4C63-A955-42E8EEF478F2}" type="slidenum">
              <a:rPr lang="en-US" altLang="zh-TW">
                <a:solidFill>
                  <a:srgbClr val="FFFF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862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00"/>
              </a:solidFill>
            </a:endParaRPr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00"/>
              </a:solidFill>
            </a:endParaRPr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C2C2F8-EC25-42B1-94A8-CE0E642BFD07}" type="slidenum">
              <a:rPr lang="en-US" altLang="zh-TW">
                <a:solidFill>
                  <a:srgbClr val="FFFF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492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00"/>
              </a:solidFill>
            </a:endParaRP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00"/>
              </a:solidFill>
            </a:endParaRP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2812C-63E4-4685-BDB1-25831722295A}" type="slidenum">
              <a:rPr lang="en-US" altLang="zh-TW">
                <a:solidFill>
                  <a:srgbClr val="FFFF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263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00"/>
              </a:solidFill>
            </a:endParaRPr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00"/>
              </a:solidFill>
            </a:endParaRP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9F343-E891-4DD9-A8A5-D05CF757E259}" type="slidenum">
              <a:rPr lang="en-US" altLang="zh-TW">
                <a:solidFill>
                  <a:srgbClr val="FFFF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076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00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00"/>
              </a:solidFill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C16FB1-451B-40A5-B62C-6B39649E581A}" type="slidenum">
              <a:rPr lang="en-US" altLang="zh-TW">
                <a:solidFill>
                  <a:srgbClr val="FFFF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938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00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00"/>
              </a:solidFill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AEB4E-C6EC-41FA-9D17-E4FC71889EB1}" type="slidenum">
              <a:rPr lang="en-US" altLang="zh-TW">
                <a:solidFill>
                  <a:srgbClr val="FFFF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998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00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00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EABDBD-E142-479D-AACF-DB99F4EA71C6}" type="slidenum">
              <a:rPr lang="en-US" altLang="zh-TW">
                <a:solidFill>
                  <a:srgbClr val="FFFF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553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104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31 w 6027"/>
                <a:gd name="T1" fmla="*/ 1 h 2296"/>
                <a:gd name="T2" fmla="*/ 0 w 6027"/>
                <a:gd name="T3" fmla="*/ 1 h 2296"/>
                <a:gd name="T4" fmla="*/ 0 w 6027"/>
                <a:gd name="T5" fmla="*/ 0 h 2296"/>
                <a:gd name="T6" fmla="*/ 31 w 6027"/>
                <a:gd name="T7" fmla="*/ 0 h 2296"/>
                <a:gd name="T8" fmla="*/ 31 w 6027"/>
                <a:gd name="T9" fmla="*/ 1 h 2296"/>
                <a:gd name="T10" fmla="*/ 31 w 6027"/>
                <a:gd name="T11" fmla="*/ 1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zh-TW" altLang="en-US">
                <a:solidFill>
                  <a:srgbClr val="FFFF00"/>
                </a:solidFill>
              </a:endParaRPr>
            </a:p>
          </p:txBody>
        </p:sp>
        <p:sp>
          <p:nvSpPr>
            <p:cNvPr id="39731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zh-TW" altLang="en-US" b="1">
                <a:solidFill>
                  <a:srgbClr val="FFFF00"/>
                </a:solidFill>
              </a:endParaRPr>
            </a:p>
          </p:txBody>
        </p:sp>
      </p:grpSp>
      <p:sp>
        <p:nvSpPr>
          <p:cNvPr id="1027" name="Freeform 5"/>
          <p:cNvSpPr>
            <a:spLocks/>
          </p:cNvSpPr>
          <p:nvPr/>
        </p:nvSpPr>
        <p:spPr bwMode="hidden">
          <a:xfrm>
            <a:off x="6248400" y="4697016"/>
            <a:ext cx="2895600" cy="457200"/>
          </a:xfrm>
          <a:custGeom>
            <a:avLst/>
            <a:gdLst>
              <a:gd name="T0" fmla="*/ 2147483647 w 5748"/>
              <a:gd name="T1" fmla="*/ 2147483647 h 246"/>
              <a:gd name="T2" fmla="*/ 0 w 5748"/>
              <a:gd name="T3" fmla="*/ 2147483647 h 246"/>
              <a:gd name="T4" fmla="*/ 0 w 5748"/>
              <a:gd name="T5" fmla="*/ 0 h 246"/>
              <a:gd name="T6" fmla="*/ 2147483647 w 5748"/>
              <a:gd name="T7" fmla="*/ 0 h 246"/>
              <a:gd name="T8" fmla="*/ 2147483647 w 5748"/>
              <a:gd name="T9" fmla="*/ 2147483647 h 246"/>
              <a:gd name="T10" fmla="*/ 2147483647 w 5748"/>
              <a:gd name="T11" fmla="*/ 2147483647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>
              <a:solidFill>
                <a:srgbClr val="FFFF00"/>
              </a:solidFill>
            </a:endParaRPr>
          </a:p>
        </p:txBody>
      </p:sp>
      <p:grpSp>
        <p:nvGrpSpPr>
          <p:cNvPr id="2052" name="Group 6"/>
          <p:cNvGrpSpPr>
            <a:grpSpLocks/>
          </p:cNvGrpSpPr>
          <p:nvPr/>
        </p:nvGrpSpPr>
        <p:grpSpPr bwMode="auto">
          <a:xfrm>
            <a:off x="0" y="4514850"/>
            <a:ext cx="7848600" cy="642938"/>
            <a:chOff x="0" y="3792"/>
            <a:chExt cx="4944" cy="540"/>
          </a:xfrm>
        </p:grpSpPr>
        <p:sp>
          <p:nvSpPr>
            <p:cNvPr id="39731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zh-TW" altLang="en-US" b="1">
                <a:solidFill>
                  <a:srgbClr val="FFFF00"/>
                </a:solidFill>
              </a:endParaRPr>
            </a:p>
          </p:txBody>
        </p:sp>
        <p:grpSp>
          <p:nvGrpSpPr>
            <p:cNvPr id="2066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044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1" lang="zh-TW" altLang="en-US">
                  <a:solidFill>
                    <a:srgbClr val="FFFF00"/>
                  </a:solidFill>
                </a:endParaRPr>
              </a:p>
            </p:txBody>
          </p:sp>
          <p:sp>
            <p:nvSpPr>
              <p:cNvPr id="1045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8159270 h 353"/>
                  <a:gd name="T4" fmla="*/ 24 w 186"/>
                  <a:gd name="T5" fmla="*/ 14002171 h 353"/>
                  <a:gd name="T6" fmla="*/ 18 w 186"/>
                  <a:gd name="T7" fmla="*/ 30309416 h 353"/>
                  <a:gd name="T8" fmla="*/ 42 w 186"/>
                  <a:gd name="T9" fmla="*/ 52618364 h 353"/>
                  <a:gd name="T10" fmla="*/ 48 w 186"/>
                  <a:gd name="T11" fmla="*/ 74500068 h 353"/>
                  <a:gd name="T12" fmla="*/ 0 w 186"/>
                  <a:gd name="T13" fmla="*/ 162804006 h 353"/>
                  <a:gd name="T14" fmla="*/ 54 w 186"/>
                  <a:gd name="T15" fmla="*/ 107674994 h 353"/>
                  <a:gd name="T16" fmla="*/ 84 w 186"/>
                  <a:gd name="T17" fmla="*/ 99386890 h 353"/>
                  <a:gd name="T18" fmla="*/ 126 w 186"/>
                  <a:gd name="T19" fmla="*/ 58305023 h 353"/>
                  <a:gd name="T20" fmla="*/ 144 w 186"/>
                  <a:gd name="T21" fmla="*/ 55160975 h 353"/>
                  <a:gd name="T22" fmla="*/ 144 w 186"/>
                  <a:gd name="T23" fmla="*/ 41613937 h 353"/>
                  <a:gd name="T24" fmla="*/ 186 w 186"/>
                  <a:gd name="T25" fmla="*/ 30309416 h 353"/>
                  <a:gd name="T26" fmla="*/ 162 w 186"/>
                  <a:gd name="T27" fmla="*/ 27487150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1" lang="zh-TW" altLang="en-US">
                  <a:solidFill>
                    <a:srgbClr val="FFFF00"/>
                  </a:solidFill>
                </a:endParaRPr>
              </a:p>
            </p:txBody>
          </p:sp>
          <p:sp>
            <p:nvSpPr>
              <p:cNvPr id="1046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1" lang="zh-TW" altLang="en-US">
                  <a:solidFill>
                    <a:srgbClr val="FFFF00"/>
                  </a:solidFill>
                </a:endParaRPr>
              </a:p>
            </p:txBody>
          </p:sp>
          <p:sp>
            <p:nvSpPr>
              <p:cNvPr id="1047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3553849 h 66"/>
                  <a:gd name="T8" fmla="*/ 6 w 155"/>
                  <a:gd name="T9" fmla="*/ 10241675 h 66"/>
                  <a:gd name="T10" fmla="*/ 0 w 155"/>
                  <a:gd name="T11" fmla="*/ 14026599 h 66"/>
                  <a:gd name="T12" fmla="*/ 78 w 155"/>
                  <a:gd name="T13" fmla="*/ 34381275 h 66"/>
                  <a:gd name="T14" fmla="*/ 96 w 155"/>
                  <a:gd name="T15" fmla="*/ 24201414 h 66"/>
                  <a:gd name="T16" fmla="*/ 155 w 155"/>
                  <a:gd name="T17" fmla="*/ 38246517 h 66"/>
                  <a:gd name="T18" fmla="*/ 126 w 155"/>
                  <a:gd name="T19" fmla="*/ 14026599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1" lang="zh-TW" altLang="en-US">
                  <a:solidFill>
                    <a:srgbClr val="FFFF00"/>
                  </a:solidFill>
                </a:endParaRPr>
              </a:p>
            </p:txBody>
          </p:sp>
          <p:sp>
            <p:nvSpPr>
              <p:cNvPr id="1048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1414501 h 72"/>
                  <a:gd name="T2" fmla="*/ 0 w 42"/>
                  <a:gd name="T3" fmla="*/ 16292714 h 72"/>
                  <a:gd name="T4" fmla="*/ 12 w 42"/>
                  <a:gd name="T5" fmla="*/ 5644437 h 72"/>
                  <a:gd name="T6" fmla="*/ 0 w 42"/>
                  <a:gd name="T7" fmla="*/ 5644437 h 72"/>
                  <a:gd name="T8" fmla="*/ 12 w 42"/>
                  <a:gd name="T9" fmla="*/ 5644437 h 72"/>
                  <a:gd name="T10" fmla="*/ 24 w 42"/>
                  <a:gd name="T11" fmla="*/ 5644437 h 72"/>
                  <a:gd name="T12" fmla="*/ 36 w 42"/>
                  <a:gd name="T13" fmla="*/ 5644437 h 72"/>
                  <a:gd name="T14" fmla="*/ 42 w 42"/>
                  <a:gd name="T15" fmla="*/ 0 h 72"/>
                  <a:gd name="T16" fmla="*/ 30 w 42"/>
                  <a:gd name="T17" fmla="*/ 16292714 h 72"/>
                  <a:gd name="T18" fmla="*/ 42 w 42"/>
                  <a:gd name="T19" fmla="*/ 41884111 h 72"/>
                  <a:gd name="T20" fmla="*/ 12 w 42"/>
                  <a:gd name="T21" fmla="*/ 61381554 h 72"/>
                  <a:gd name="T22" fmla="*/ 6 w 42"/>
                  <a:gd name="T23" fmla="*/ 31414501 h 72"/>
                  <a:gd name="T24" fmla="*/ 6 w 42"/>
                  <a:gd name="T25" fmla="*/ 31414501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1" lang="zh-TW" altLang="en-US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97326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zh-TW" altLang="en-US" b="1">
                <a:solidFill>
                  <a:srgbClr val="FFFF00"/>
                </a:solidFill>
              </a:endParaRPr>
            </a:p>
          </p:txBody>
        </p:sp>
      </p:grpSp>
      <p:grpSp>
        <p:nvGrpSpPr>
          <p:cNvPr id="2053" name="Group 15"/>
          <p:cNvGrpSpPr>
            <a:grpSpLocks/>
          </p:cNvGrpSpPr>
          <p:nvPr/>
        </p:nvGrpSpPr>
        <p:grpSpPr bwMode="auto">
          <a:xfrm>
            <a:off x="627064" y="4516041"/>
            <a:ext cx="5684837" cy="636984"/>
            <a:chOff x="395" y="3793"/>
            <a:chExt cx="3581" cy="535"/>
          </a:xfrm>
        </p:grpSpPr>
        <p:sp>
          <p:nvSpPr>
            <p:cNvPr id="1035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284 h 287"/>
                <a:gd name="T4" fmla="*/ 66 w 365"/>
                <a:gd name="T5" fmla="*/ 549 h 287"/>
                <a:gd name="T6" fmla="*/ 143 w 365"/>
                <a:gd name="T7" fmla="*/ 904 h 287"/>
                <a:gd name="T8" fmla="*/ 191 w 365"/>
                <a:gd name="T9" fmla="*/ 832 h 287"/>
                <a:gd name="T10" fmla="*/ 341 w 365"/>
                <a:gd name="T11" fmla="*/ 1426 h 287"/>
                <a:gd name="T12" fmla="*/ 305 w 365"/>
                <a:gd name="T13" fmla="*/ 868 h 287"/>
                <a:gd name="T14" fmla="*/ 365 w 365"/>
                <a:gd name="T15" fmla="*/ 649 h 287"/>
                <a:gd name="T16" fmla="*/ 359 w 365"/>
                <a:gd name="T17" fmla="*/ 622 h 287"/>
                <a:gd name="T18" fmla="*/ 335 w 365"/>
                <a:gd name="T19" fmla="*/ 573 h 287"/>
                <a:gd name="T20" fmla="*/ 299 w 365"/>
                <a:gd name="T21" fmla="*/ 429 h 287"/>
                <a:gd name="T22" fmla="*/ 257 w 365"/>
                <a:gd name="T23" fmla="*/ 334 h 287"/>
                <a:gd name="T24" fmla="*/ 215 w 365"/>
                <a:gd name="T25" fmla="*/ 260 h 287"/>
                <a:gd name="T26" fmla="*/ 173 w 365"/>
                <a:gd name="T27" fmla="*/ 204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zh-TW" altLang="en-US">
                <a:solidFill>
                  <a:srgbClr val="FFFF00"/>
                </a:solidFill>
              </a:endParaRPr>
            </a:p>
          </p:txBody>
        </p:sp>
        <p:sp>
          <p:nvSpPr>
            <p:cNvPr id="1036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zh-TW" altLang="en-US">
                <a:solidFill>
                  <a:srgbClr val="FFFF00"/>
                </a:solidFill>
              </a:endParaRPr>
            </a:p>
          </p:txBody>
        </p:sp>
        <p:sp>
          <p:nvSpPr>
            <p:cNvPr id="1037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234 h 60"/>
                <a:gd name="T16" fmla="*/ 65 w 71"/>
                <a:gd name="T17" fmla="*/ 285 h 60"/>
                <a:gd name="T18" fmla="*/ 71 w 71"/>
                <a:gd name="T19" fmla="*/ 348 h 60"/>
                <a:gd name="T20" fmla="*/ 71 w 71"/>
                <a:gd name="T21" fmla="*/ 384 h 60"/>
                <a:gd name="T22" fmla="*/ 59 w 71"/>
                <a:gd name="T23" fmla="*/ 348 h 60"/>
                <a:gd name="T24" fmla="*/ 47 w 71"/>
                <a:gd name="T25" fmla="*/ 285 h 60"/>
                <a:gd name="T26" fmla="*/ 23 w 71"/>
                <a:gd name="T27" fmla="*/ 234 h 60"/>
                <a:gd name="T28" fmla="*/ 23 w 71"/>
                <a:gd name="T29" fmla="*/ 258 h 60"/>
                <a:gd name="T30" fmla="*/ 18 w 71"/>
                <a:gd name="T31" fmla="*/ 285 h 60"/>
                <a:gd name="T32" fmla="*/ 12 w 71"/>
                <a:gd name="T33" fmla="*/ 315 h 60"/>
                <a:gd name="T34" fmla="*/ 6 w 71"/>
                <a:gd name="T35" fmla="*/ 315 h 60"/>
                <a:gd name="T36" fmla="*/ 6 w 71"/>
                <a:gd name="T37" fmla="*/ 315 h 60"/>
                <a:gd name="T38" fmla="*/ 6 w 71"/>
                <a:gd name="T39" fmla="*/ 258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zh-TW" altLang="en-US">
                <a:solidFill>
                  <a:srgbClr val="FFFF00"/>
                </a:solidFill>
              </a:endParaRPr>
            </a:p>
          </p:txBody>
        </p:sp>
        <p:sp>
          <p:nvSpPr>
            <p:cNvPr id="1038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225 h 162"/>
                <a:gd name="T10" fmla="*/ 96 w 161"/>
                <a:gd name="T11" fmla="*/ 243 h 162"/>
                <a:gd name="T12" fmla="*/ 102 w 161"/>
                <a:gd name="T13" fmla="*/ 279 h 162"/>
                <a:gd name="T14" fmla="*/ 108 w 161"/>
                <a:gd name="T15" fmla="*/ 325 h 162"/>
                <a:gd name="T16" fmla="*/ 120 w 161"/>
                <a:gd name="T17" fmla="*/ 375 h 162"/>
                <a:gd name="T18" fmla="*/ 143 w 161"/>
                <a:gd name="T19" fmla="*/ 468 h 162"/>
                <a:gd name="T20" fmla="*/ 155 w 161"/>
                <a:gd name="T21" fmla="*/ 570 h 162"/>
                <a:gd name="T22" fmla="*/ 161 w 161"/>
                <a:gd name="T23" fmla="*/ 636 h 162"/>
                <a:gd name="T24" fmla="*/ 161 w 161"/>
                <a:gd name="T25" fmla="*/ 660 h 162"/>
                <a:gd name="T26" fmla="*/ 96 w 161"/>
                <a:gd name="T27" fmla="*/ 405 h 162"/>
                <a:gd name="T28" fmla="*/ 30 w 161"/>
                <a:gd name="T29" fmla="*/ 225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zh-TW" altLang="en-US">
                <a:solidFill>
                  <a:srgbClr val="FFFF00"/>
                </a:solidFill>
              </a:endParaRPr>
            </a:p>
          </p:txBody>
        </p:sp>
        <p:sp>
          <p:nvSpPr>
            <p:cNvPr id="1039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234 h 60"/>
                <a:gd name="T4" fmla="*/ 41 w 59"/>
                <a:gd name="T5" fmla="*/ 258 h 60"/>
                <a:gd name="T6" fmla="*/ 47 w 59"/>
                <a:gd name="T7" fmla="*/ 285 h 60"/>
                <a:gd name="T8" fmla="*/ 53 w 59"/>
                <a:gd name="T9" fmla="*/ 348 h 60"/>
                <a:gd name="T10" fmla="*/ 53 w 59"/>
                <a:gd name="T11" fmla="*/ 384 h 60"/>
                <a:gd name="T12" fmla="*/ 47 w 59"/>
                <a:gd name="T13" fmla="*/ 348 h 60"/>
                <a:gd name="T14" fmla="*/ 35 w 59"/>
                <a:gd name="T15" fmla="*/ 315 h 60"/>
                <a:gd name="T16" fmla="*/ 23 w 59"/>
                <a:gd name="T17" fmla="*/ 258 h 60"/>
                <a:gd name="T18" fmla="*/ 17 w 59"/>
                <a:gd name="T19" fmla="*/ 234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zh-TW" altLang="en-US">
                <a:solidFill>
                  <a:srgbClr val="FFFF00"/>
                </a:solidFill>
              </a:endParaRPr>
            </a:p>
          </p:txBody>
        </p:sp>
        <p:sp>
          <p:nvSpPr>
            <p:cNvPr id="1040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218 h 204"/>
                <a:gd name="T2" fmla="*/ 245 w 245"/>
                <a:gd name="T3" fmla="*/ 236 h 204"/>
                <a:gd name="T4" fmla="*/ 209 w 245"/>
                <a:gd name="T5" fmla="*/ 437 h 204"/>
                <a:gd name="T6" fmla="*/ 143 w 245"/>
                <a:gd name="T7" fmla="*/ 708 h 204"/>
                <a:gd name="T8" fmla="*/ 167 w 245"/>
                <a:gd name="T9" fmla="*/ 844 h 204"/>
                <a:gd name="T10" fmla="*/ 179 w 245"/>
                <a:gd name="T11" fmla="*/ 1100 h 204"/>
                <a:gd name="T12" fmla="*/ 77 w 245"/>
                <a:gd name="T13" fmla="*/ 708 h 204"/>
                <a:gd name="T14" fmla="*/ 47 w 245"/>
                <a:gd name="T15" fmla="*/ 437 h 204"/>
                <a:gd name="T16" fmla="*/ 89 w 245"/>
                <a:gd name="T17" fmla="*/ 337 h 204"/>
                <a:gd name="T18" fmla="*/ 59 w 245"/>
                <a:gd name="T19" fmla="*/ 218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218 h 204"/>
                <a:gd name="T50" fmla="*/ 233 w 245"/>
                <a:gd name="T51" fmla="*/ 218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zh-TW" altLang="en-US">
                <a:solidFill>
                  <a:srgbClr val="FFFF00"/>
                </a:solidFill>
              </a:endParaRPr>
            </a:p>
          </p:txBody>
        </p:sp>
      </p:grpSp>
      <p:sp>
        <p:nvSpPr>
          <p:cNvPr id="397334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71450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055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7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397336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6300"/>
            <a:ext cx="2133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kumimoji="0" sz="1200" b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>
              <a:solidFill>
                <a:srgbClr val="FFFF00"/>
              </a:solidFill>
            </a:endParaRPr>
          </a:p>
        </p:txBody>
      </p:sp>
      <p:sp>
        <p:nvSpPr>
          <p:cNvPr id="397337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 b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>
              <a:solidFill>
                <a:srgbClr val="FFFF00"/>
              </a:solidFill>
            </a:endParaRPr>
          </a:p>
        </p:txBody>
      </p:sp>
      <p:sp>
        <p:nvSpPr>
          <p:cNvPr id="397338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2133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b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A15631-3762-4246-99E4-95A44706ED54}" type="slidenum">
              <a:rPr lang="en-US" altLang="zh-TW">
                <a:solidFill>
                  <a:srgbClr val="FFFF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TW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87934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55576" y="1347614"/>
            <a:ext cx="7772400" cy="1125140"/>
          </a:xfrm>
        </p:spPr>
        <p:txBody>
          <a:bodyPr/>
          <a:lstStyle/>
          <a:p>
            <a:pPr algn="ctr"/>
            <a:r>
              <a:rPr lang="zh-TW" altLang="en-US" sz="6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感謝我的救主</a:t>
            </a:r>
          </a:p>
        </p:txBody>
      </p:sp>
    </p:spTree>
    <p:extLst>
      <p:ext uri="{BB962C8B-B14F-4D97-AF65-F5344CB8AC3E}">
        <p14:creationId xmlns:p14="http://schemas.microsoft.com/office/powerpoint/2010/main" val="2643594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51470"/>
            <a:ext cx="9144000" cy="3657328"/>
          </a:xfrm>
        </p:spPr>
        <p:txBody>
          <a:bodyPr/>
          <a:lstStyle/>
          <a:p>
            <a:pPr algn="ctr">
              <a:buFontTx/>
              <a:buNone/>
            </a:pPr>
            <a:r>
              <a:rPr lang="zh-TW" altLang="en-US" sz="4400" dirty="0" smtClean="0">
                <a:solidFill>
                  <a:srgbClr val="FFFF00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感謝我的救主 謝謝祢救贖我</a:t>
            </a:r>
          </a:p>
          <a:p>
            <a:pPr algn="ctr">
              <a:buFontTx/>
              <a:buNone/>
            </a:pPr>
            <a:r>
              <a:rPr lang="zh-TW" altLang="en-US" sz="4400" dirty="0" smtClean="0">
                <a:solidFill>
                  <a:srgbClr val="FFFF00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救我脫離那灰暗日</a:t>
            </a:r>
            <a:r>
              <a:rPr lang="zh-TW" altLang="en-US" sz="4400" dirty="0" smtClean="0">
                <a:solidFill>
                  <a:srgbClr val="FFFF00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子</a:t>
            </a:r>
            <a:endParaRPr lang="en-US" altLang="zh-TW" sz="4400" dirty="0" smtClean="0">
              <a:solidFill>
                <a:srgbClr val="FFFF00"/>
              </a:solidFill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pPr algn="ctr">
              <a:buFontTx/>
              <a:buNone/>
            </a:pPr>
            <a:r>
              <a:rPr lang="zh-TW" altLang="en-US" sz="4400" dirty="0">
                <a:solidFill>
                  <a:srgbClr val="FFFF00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哈利路亞阿們 哈利路亞阿們</a:t>
            </a:r>
          </a:p>
          <a:p>
            <a:pPr algn="ctr">
              <a:buFontTx/>
              <a:buNone/>
            </a:pPr>
            <a:r>
              <a:rPr lang="zh-TW" altLang="en-US" sz="4400" dirty="0">
                <a:solidFill>
                  <a:srgbClr val="FFFF00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愛我的救主 我要永遠跟隨</a:t>
            </a:r>
            <a:r>
              <a:rPr lang="zh-TW" altLang="en-US" sz="4400" dirty="0" smtClean="0">
                <a:solidFill>
                  <a:srgbClr val="FFFF00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祢</a:t>
            </a:r>
            <a:endParaRPr lang="en-US" altLang="zh-TW" sz="4400" dirty="0">
              <a:solidFill>
                <a:srgbClr val="FFFF00"/>
              </a:solidFill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442557" y="12347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1/2</a:t>
            </a:r>
            <a:endParaRPr lang="zh-TW" altLang="en-US" dirty="0"/>
          </a:p>
        </p:txBody>
      </p:sp>
      <p:sp>
        <p:nvSpPr>
          <p:cNvPr id="3" name="Rectangle 2"/>
          <p:cNvSpPr/>
          <p:nvPr/>
        </p:nvSpPr>
        <p:spPr>
          <a:xfrm>
            <a:off x="1547664" y="4659982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b="1" u="sng" dirty="0">
                <a:solidFill>
                  <a:srgbClr val="FCDE04"/>
                </a:solidFill>
              </a:rPr>
              <a:t>感謝我的救主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12784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51470"/>
            <a:ext cx="9144000" cy="3657328"/>
          </a:xfrm>
        </p:spPr>
        <p:txBody>
          <a:bodyPr/>
          <a:lstStyle/>
          <a:p>
            <a:pPr algn="ctr">
              <a:buFontTx/>
              <a:buNone/>
            </a:pPr>
            <a:r>
              <a:rPr lang="zh-TW" altLang="en-US" sz="4400" dirty="0" smtClean="0">
                <a:solidFill>
                  <a:srgbClr val="FFFF00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若</a:t>
            </a:r>
            <a:r>
              <a:rPr lang="zh-TW" altLang="en-US" sz="4400" dirty="0">
                <a:solidFill>
                  <a:srgbClr val="FFFF00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不是祢的愛臨到我裡面</a:t>
            </a:r>
          </a:p>
          <a:p>
            <a:pPr algn="ctr">
              <a:buFontTx/>
              <a:buNone/>
            </a:pPr>
            <a:r>
              <a:rPr lang="zh-TW" altLang="en-US" sz="4400" dirty="0" smtClean="0">
                <a:solidFill>
                  <a:srgbClr val="FFFF00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我深知我還活在罪惡中</a:t>
            </a:r>
            <a:endParaRPr lang="en-US" altLang="zh-TW" sz="4400" dirty="0" smtClean="0">
              <a:solidFill>
                <a:srgbClr val="FFFF00"/>
              </a:solidFill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pPr algn="ctr">
              <a:buFontTx/>
              <a:buNone/>
            </a:pPr>
            <a:r>
              <a:rPr lang="zh-TW" altLang="en-US" sz="4400" dirty="0">
                <a:solidFill>
                  <a:srgbClr val="FFFF00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因著祢的愛改變我的心</a:t>
            </a:r>
          </a:p>
          <a:p>
            <a:pPr algn="ctr">
              <a:buFontTx/>
              <a:buNone/>
            </a:pPr>
            <a:r>
              <a:rPr lang="zh-TW" altLang="en-US" sz="4400" dirty="0">
                <a:solidFill>
                  <a:srgbClr val="FFFF00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我重新得著生命力</a:t>
            </a:r>
            <a:r>
              <a:rPr lang="zh-TW" altLang="en-US" sz="4400" dirty="0" smtClean="0">
                <a:solidFill>
                  <a:srgbClr val="FFFF00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量</a:t>
            </a:r>
            <a:endParaRPr lang="zh-TW" altLang="en-US" sz="4400" dirty="0">
              <a:solidFill>
                <a:srgbClr val="FFFF00"/>
              </a:solidFill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8424" y="12347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2/2</a:t>
            </a:r>
            <a:endParaRPr lang="zh-TW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1547664" y="4659982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b="1" u="sng" dirty="0">
                <a:solidFill>
                  <a:srgbClr val="FCDE04"/>
                </a:solidFill>
              </a:rPr>
              <a:t>感謝我的救主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78659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untain Top">
  <a:themeElements>
    <a:clrScheme name="Mountain Top 11">
      <a:dk1>
        <a:srgbClr val="463416"/>
      </a:dk1>
      <a:lt1>
        <a:srgbClr val="FFFF00"/>
      </a:lt1>
      <a:dk2>
        <a:srgbClr val="000066"/>
      </a:dk2>
      <a:lt2>
        <a:srgbClr val="E3E3FF"/>
      </a:lt2>
      <a:accent1>
        <a:srgbClr val="0000FF"/>
      </a:accent1>
      <a:accent2>
        <a:srgbClr val="33CCCC"/>
      </a:accent2>
      <a:accent3>
        <a:srgbClr val="AAAAB8"/>
      </a:accent3>
      <a:accent4>
        <a:srgbClr val="DADA00"/>
      </a:accent4>
      <a:accent5>
        <a:srgbClr val="AAA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untain Top 10">
        <a:dk1>
          <a:srgbClr val="463416"/>
        </a:dk1>
        <a:lt1>
          <a:srgbClr val="FFFFFF"/>
        </a:lt1>
        <a:dk2>
          <a:srgbClr val="000066"/>
        </a:dk2>
        <a:lt2>
          <a:srgbClr val="E3E3FF"/>
        </a:lt2>
        <a:accent1>
          <a:srgbClr val="0000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A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11">
        <a:dk1>
          <a:srgbClr val="463416"/>
        </a:dk1>
        <a:lt1>
          <a:srgbClr val="FFFF00"/>
        </a:lt1>
        <a:dk2>
          <a:srgbClr val="000066"/>
        </a:dk2>
        <a:lt2>
          <a:srgbClr val="E3E3FF"/>
        </a:lt2>
        <a:accent1>
          <a:srgbClr val="0000FF"/>
        </a:accent1>
        <a:accent2>
          <a:srgbClr val="33CCCC"/>
        </a:accent2>
        <a:accent3>
          <a:srgbClr val="AAAAB8"/>
        </a:accent3>
        <a:accent4>
          <a:srgbClr val="DADA00"/>
        </a:accent4>
        <a:accent5>
          <a:srgbClr val="AAA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untain Top 11">
    <a:dk1>
      <a:srgbClr val="463416"/>
    </a:dk1>
    <a:lt1>
      <a:srgbClr val="FFFF00"/>
    </a:lt1>
    <a:dk2>
      <a:srgbClr val="000066"/>
    </a:dk2>
    <a:lt2>
      <a:srgbClr val="E3E3FF"/>
    </a:lt2>
    <a:accent1>
      <a:srgbClr val="0000FF"/>
    </a:accent1>
    <a:accent2>
      <a:srgbClr val="33CCCC"/>
    </a:accent2>
    <a:accent3>
      <a:srgbClr val="AAAAB8"/>
    </a:accent3>
    <a:accent4>
      <a:srgbClr val="DADA00"/>
    </a:accent4>
    <a:accent5>
      <a:srgbClr val="AAAAFF"/>
    </a:accent5>
    <a:accent6>
      <a:srgbClr val="2DB9B9"/>
    </a:accent6>
    <a:hlink>
      <a:srgbClr val="00FFCC"/>
    </a:hlink>
    <a:folHlink>
      <a:srgbClr val="808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107</Words>
  <Application>Microsoft Office PowerPoint</Application>
  <PresentationFormat>On-screen Show (16:9)</PresentationFormat>
  <Paragraphs>15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Mountain Top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wsc</dc:creator>
  <cp:lastModifiedBy>wsc</cp:lastModifiedBy>
  <cp:revision>2</cp:revision>
  <dcterms:created xsi:type="dcterms:W3CDTF">2018-08-22T05:13:42Z</dcterms:created>
  <dcterms:modified xsi:type="dcterms:W3CDTF">2018-11-20T21:19:33Z</dcterms:modified>
</cp:coreProperties>
</file>