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57" r:id="rId3"/>
    <p:sldId id="25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65212-3904-4E2D-BA48-8D7067153DE9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C8AB-F0A9-4DF7-9C6C-F232F41246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9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49FA16DD-0091-4045-866B-5B303CF97AF8}" type="slidenum">
              <a:rPr lang="en-US" altLang="zh-TW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TW" smtClean="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BDE41309-9F5C-4F5F-99F4-5D8325C3D966}" type="slidenum">
              <a:rPr lang="en-US" altLang="zh-TW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altLang="zh-TW" smtClean="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787A-5E32-4D6E-AEBE-64DF39F70BC8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9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44005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44005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A0150-AF86-47EC-9F64-4E62856A2D35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0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FA8F-04A7-4CBF-AFF6-283D5B50FD4B}" type="datetime1">
              <a:rPr lang="en-US">
                <a:solidFill>
                  <a:srgbClr val="FFFF00"/>
                </a:solidFill>
              </a:rPr>
              <a:pPr>
                <a:defRPr/>
              </a:pPr>
              <a:t>11/21/2018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>
                <a:solidFill>
                  <a:srgbClr val="FFFF00"/>
                </a:solidFill>
              </a:rPr>
              <a:t>第三次的顯現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00F6-B8BB-492B-9C74-63D6A73DAE1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82C5-AF18-4D2E-8735-1BFCFE65CDB6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9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68C3-69A4-4C63-A955-42E8EEF478F2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C2F8-EC25-42B1-94A8-CE0E642BFD07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9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812C-63E4-4685-BDB1-25831722295A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6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F343-E891-4DD9-A8A5-D05CF757E259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7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16FB1-451B-40A5-B62C-6B39649E581A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3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EB4E-C6EC-41FA-9D17-E4FC71889EB1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9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BDBD-E142-479D-AACF-DB99F4EA71C6}" type="slidenum">
              <a:rPr lang="en-US" altLang="zh-TW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5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31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31 w 6027"/>
                <a:gd name="T7" fmla="*/ 0 h 2296"/>
                <a:gd name="T8" fmla="*/ 31 w 6027"/>
                <a:gd name="T9" fmla="*/ 1 h 2296"/>
                <a:gd name="T10" fmla="*/ 31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397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b="1">
                <a:solidFill>
                  <a:srgbClr val="FFFF00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4697016"/>
            <a:ext cx="2895600" cy="4572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FFFF00"/>
              </a:solidFill>
            </a:endParaRPr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4514850"/>
            <a:ext cx="7848600" cy="642938"/>
            <a:chOff x="0" y="3792"/>
            <a:chExt cx="4944" cy="540"/>
          </a:xfrm>
        </p:grpSpPr>
        <p:sp>
          <p:nvSpPr>
            <p:cNvPr id="397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b="1">
                <a:solidFill>
                  <a:srgbClr val="FFFF00"/>
                </a:solidFill>
              </a:endParaRPr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8159270 h 353"/>
                  <a:gd name="T4" fmla="*/ 24 w 186"/>
                  <a:gd name="T5" fmla="*/ 14002171 h 353"/>
                  <a:gd name="T6" fmla="*/ 18 w 186"/>
                  <a:gd name="T7" fmla="*/ 30309416 h 353"/>
                  <a:gd name="T8" fmla="*/ 42 w 186"/>
                  <a:gd name="T9" fmla="*/ 52618364 h 353"/>
                  <a:gd name="T10" fmla="*/ 48 w 186"/>
                  <a:gd name="T11" fmla="*/ 74500068 h 353"/>
                  <a:gd name="T12" fmla="*/ 0 w 186"/>
                  <a:gd name="T13" fmla="*/ 162804006 h 353"/>
                  <a:gd name="T14" fmla="*/ 54 w 186"/>
                  <a:gd name="T15" fmla="*/ 107674994 h 353"/>
                  <a:gd name="T16" fmla="*/ 84 w 186"/>
                  <a:gd name="T17" fmla="*/ 99386890 h 353"/>
                  <a:gd name="T18" fmla="*/ 126 w 186"/>
                  <a:gd name="T19" fmla="*/ 58305023 h 353"/>
                  <a:gd name="T20" fmla="*/ 144 w 186"/>
                  <a:gd name="T21" fmla="*/ 55160975 h 353"/>
                  <a:gd name="T22" fmla="*/ 144 w 186"/>
                  <a:gd name="T23" fmla="*/ 41613937 h 353"/>
                  <a:gd name="T24" fmla="*/ 186 w 186"/>
                  <a:gd name="T25" fmla="*/ 30309416 h 353"/>
                  <a:gd name="T26" fmla="*/ 162 w 186"/>
                  <a:gd name="T27" fmla="*/ 2748715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3553849 h 66"/>
                  <a:gd name="T8" fmla="*/ 6 w 155"/>
                  <a:gd name="T9" fmla="*/ 10241675 h 66"/>
                  <a:gd name="T10" fmla="*/ 0 w 155"/>
                  <a:gd name="T11" fmla="*/ 14026599 h 66"/>
                  <a:gd name="T12" fmla="*/ 78 w 155"/>
                  <a:gd name="T13" fmla="*/ 34381275 h 66"/>
                  <a:gd name="T14" fmla="*/ 96 w 155"/>
                  <a:gd name="T15" fmla="*/ 24201414 h 66"/>
                  <a:gd name="T16" fmla="*/ 155 w 155"/>
                  <a:gd name="T17" fmla="*/ 38246517 h 66"/>
                  <a:gd name="T18" fmla="*/ 126 w 155"/>
                  <a:gd name="T19" fmla="*/ 14026599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1414501 h 72"/>
                  <a:gd name="T2" fmla="*/ 0 w 42"/>
                  <a:gd name="T3" fmla="*/ 16292714 h 72"/>
                  <a:gd name="T4" fmla="*/ 12 w 42"/>
                  <a:gd name="T5" fmla="*/ 5644437 h 72"/>
                  <a:gd name="T6" fmla="*/ 0 w 42"/>
                  <a:gd name="T7" fmla="*/ 5644437 h 72"/>
                  <a:gd name="T8" fmla="*/ 12 w 42"/>
                  <a:gd name="T9" fmla="*/ 5644437 h 72"/>
                  <a:gd name="T10" fmla="*/ 24 w 42"/>
                  <a:gd name="T11" fmla="*/ 5644437 h 72"/>
                  <a:gd name="T12" fmla="*/ 36 w 42"/>
                  <a:gd name="T13" fmla="*/ 5644437 h 72"/>
                  <a:gd name="T14" fmla="*/ 42 w 42"/>
                  <a:gd name="T15" fmla="*/ 0 h 72"/>
                  <a:gd name="T16" fmla="*/ 30 w 42"/>
                  <a:gd name="T17" fmla="*/ 16292714 h 72"/>
                  <a:gd name="T18" fmla="*/ 42 w 42"/>
                  <a:gd name="T19" fmla="*/ 41884111 h 72"/>
                  <a:gd name="T20" fmla="*/ 12 w 42"/>
                  <a:gd name="T21" fmla="*/ 61381554 h 72"/>
                  <a:gd name="T22" fmla="*/ 6 w 42"/>
                  <a:gd name="T23" fmla="*/ 31414501 h 72"/>
                  <a:gd name="T24" fmla="*/ 6 w 42"/>
                  <a:gd name="T25" fmla="*/ 3141450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97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 b="1">
                <a:solidFill>
                  <a:srgbClr val="FFFF00"/>
                </a:solidFill>
              </a:endParaRPr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284 h 287"/>
                <a:gd name="T4" fmla="*/ 66 w 365"/>
                <a:gd name="T5" fmla="*/ 549 h 287"/>
                <a:gd name="T6" fmla="*/ 143 w 365"/>
                <a:gd name="T7" fmla="*/ 904 h 287"/>
                <a:gd name="T8" fmla="*/ 191 w 365"/>
                <a:gd name="T9" fmla="*/ 832 h 287"/>
                <a:gd name="T10" fmla="*/ 341 w 365"/>
                <a:gd name="T11" fmla="*/ 1426 h 287"/>
                <a:gd name="T12" fmla="*/ 305 w 365"/>
                <a:gd name="T13" fmla="*/ 868 h 287"/>
                <a:gd name="T14" fmla="*/ 365 w 365"/>
                <a:gd name="T15" fmla="*/ 649 h 287"/>
                <a:gd name="T16" fmla="*/ 359 w 365"/>
                <a:gd name="T17" fmla="*/ 622 h 287"/>
                <a:gd name="T18" fmla="*/ 335 w 365"/>
                <a:gd name="T19" fmla="*/ 573 h 287"/>
                <a:gd name="T20" fmla="*/ 299 w 365"/>
                <a:gd name="T21" fmla="*/ 429 h 287"/>
                <a:gd name="T22" fmla="*/ 257 w 365"/>
                <a:gd name="T23" fmla="*/ 334 h 287"/>
                <a:gd name="T24" fmla="*/ 215 w 365"/>
                <a:gd name="T25" fmla="*/ 260 h 287"/>
                <a:gd name="T26" fmla="*/ 173 w 365"/>
                <a:gd name="T27" fmla="*/ 204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234 h 60"/>
                <a:gd name="T16" fmla="*/ 65 w 71"/>
                <a:gd name="T17" fmla="*/ 285 h 60"/>
                <a:gd name="T18" fmla="*/ 71 w 71"/>
                <a:gd name="T19" fmla="*/ 348 h 60"/>
                <a:gd name="T20" fmla="*/ 71 w 71"/>
                <a:gd name="T21" fmla="*/ 384 h 60"/>
                <a:gd name="T22" fmla="*/ 59 w 71"/>
                <a:gd name="T23" fmla="*/ 348 h 60"/>
                <a:gd name="T24" fmla="*/ 47 w 71"/>
                <a:gd name="T25" fmla="*/ 285 h 60"/>
                <a:gd name="T26" fmla="*/ 23 w 71"/>
                <a:gd name="T27" fmla="*/ 234 h 60"/>
                <a:gd name="T28" fmla="*/ 23 w 71"/>
                <a:gd name="T29" fmla="*/ 258 h 60"/>
                <a:gd name="T30" fmla="*/ 18 w 71"/>
                <a:gd name="T31" fmla="*/ 285 h 60"/>
                <a:gd name="T32" fmla="*/ 12 w 71"/>
                <a:gd name="T33" fmla="*/ 315 h 60"/>
                <a:gd name="T34" fmla="*/ 6 w 71"/>
                <a:gd name="T35" fmla="*/ 315 h 60"/>
                <a:gd name="T36" fmla="*/ 6 w 71"/>
                <a:gd name="T37" fmla="*/ 315 h 60"/>
                <a:gd name="T38" fmla="*/ 6 w 71"/>
                <a:gd name="T39" fmla="*/ 25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225 h 162"/>
                <a:gd name="T10" fmla="*/ 96 w 161"/>
                <a:gd name="T11" fmla="*/ 243 h 162"/>
                <a:gd name="T12" fmla="*/ 102 w 161"/>
                <a:gd name="T13" fmla="*/ 279 h 162"/>
                <a:gd name="T14" fmla="*/ 108 w 161"/>
                <a:gd name="T15" fmla="*/ 325 h 162"/>
                <a:gd name="T16" fmla="*/ 120 w 161"/>
                <a:gd name="T17" fmla="*/ 375 h 162"/>
                <a:gd name="T18" fmla="*/ 143 w 161"/>
                <a:gd name="T19" fmla="*/ 468 h 162"/>
                <a:gd name="T20" fmla="*/ 155 w 161"/>
                <a:gd name="T21" fmla="*/ 570 h 162"/>
                <a:gd name="T22" fmla="*/ 161 w 161"/>
                <a:gd name="T23" fmla="*/ 636 h 162"/>
                <a:gd name="T24" fmla="*/ 161 w 161"/>
                <a:gd name="T25" fmla="*/ 660 h 162"/>
                <a:gd name="T26" fmla="*/ 96 w 161"/>
                <a:gd name="T27" fmla="*/ 405 h 162"/>
                <a:gd name="T28" fmla="*/ 30 w 161"/>
                <a:gd name="T29" fmla="*/ 22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234 h 60"/>
                <a:gd name="T4" fmla="*/ 41 w 59"/>
                <a:gd name="T5" fmla="*/ 258 h 60"/>
                <a:gd name="T6" fmla="*/ 47 w 59"/>
                <a:gd name="T7" fmla="*/ 285 h 60"/>
                <a:gd name="T8" fmla="*/ 53 w 59"/>
                <a:gd name="T9" fmla="*/ 348 h 60"/>
                <a:gd name="T10" fmla="*/ 53 w 59"/>
                <a:gd name="T11" fmla="*/ 384 h 60"/>
                <a:gd name="T12" fmla="*/ 47 w 59"/>
                <a:gd name="T13" fmla="*/ 348 h 60"/>
                <a:gd name="T14" fmla="*/ 35 w 59"/>
                <a:gd name="T15" fmla="*/ 315 h 60"/>
                <a:gd name="T16" fmla="*/ 23 w 59"/>
                <a:gd name="T17" fmla="*/ 258 h 60"/>
                <a:gd name="T18" fmla="*/ 17 w 59"/>
                <a:gd name="T19" fmla="*/ 2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218 h 204"/>
                <a:gd name="T2" fmla="*/ 245 w 245"/>
                <a:gd name="T3" fmla="*/ 236 h 204"/>
                <a:gd name="T4" fmla="*/ 209 w 245"/>
                <a:gd name="T5" fmla="*/ 437 h 204"/>
                <a:gd name="T6" fmla="*/ 143 w 245"/>
                <a:gd name="T7" fmla="*/ 708 h 204"/>
                <a:gd name="T8" fmla="*/ 167 w 245"/>
                <a:gd name="T9" fmla="*/ 844 h 204"/>
                <a:gd name="T10" fmla="*/ 179 w 245"/>
                <a:gd name="T11" fmla="*/ 1100 h 204"/>
                <a:gd name="T12" fmla="*/ 77 w 245"/>
                <a:gd name="T13" fmla="*/ 708 h 204"/>
                <a:gd name="T14" fmla="*/ 47 w 245"/>
                <a:gd name="T15" fmla="*/ 437 h 204"/>
                <a:gd name="T16" fmla="*/ 89 w 245"/>
                <a:gd name="T17" fmla="*/ 337 h 204"/>
                <a:gd name="T18" fmla="*/ 59 w 245"/>
                <a:gd name="T19" fmla="*/ 21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218 h 204"/>
                <a:gd name="T50" fmla="*/ 233 w 245"/>
                <a:gd name="T51" fmla="*/ 21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00"/>
                </a:solidFill>
              </a:endParaRPr>
            </a:p>
          </p:txBody>
        </p:sp>
      </p:grpSp>
      <p:sp>
        <p:nvSpPr>
          <p:cNvPr id="397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14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97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97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97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A15631-3762-4246-99E4-95A44706ED54}" type="slidenum">
              <a:rPr lang="en-US" altLang="zh-TW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793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55576" y="1347614"/>
            <a:ext cx="7772400" cy="1125140"/>
          </a:xfrm>
        </p:spPr>
        <p:txBody>
          <a:bodyPr/>
          <a:lstStyle/>
          <a:p>
            <a:pPr algn="ctr"/>
            <a:r>
              <a:rPr lang="zh-TW" altLang="en-US" sz="6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感謝我的救主</a:t>
            </a:r>
          </a:p>
        </p:txBody>
      </p:sp>
    </p:spTree>
    <p:extLst>
      <p:ext uri="{BB962C8B-B14F-4D97-AF65-F5344CB8AC3E}">
        <p14:creationId xmlns:p14="http://schemas.microsoft.com/office/powerpoint/2010/main" val="264359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1470"/>
            <a:ext cx="9144000" cy="365732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感謝我的救主 謝謝祢救贖我</a:t>
            </a:r>
          </a:p>
          <a:p>
            <a:pPr algn="ctr">
              <a:buFontTx/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救我脫離那灰暗日</a:t>
            </a: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子</a:t>
            </a:r>
            <a:endParaRPr lang="en-US" altLang="zh-TW" sz="4400" dirty="0" smtClean="0">
              <a:solidFill>
                <a:srgbClr val="FFFF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哈利路亞阿們 哈利路亞阿們</a:t>
            </a:r>
          </a:p>
          <a:p>
            <a:pPr algn="ctr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愛我的救主 我要永遠跟隨</a:t>
            </a: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</a:t>
            </a:r>
            <a:endParaRPr lang="en-US" altLang="zh-TW" sz="4400" dirty="0">
              <a:solidFill>
                <a:srgbClr val="FFFF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2557" y="1234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1/2</a:t>
            </a:r>
            <a:endParaRPr lang="zh-TW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547664" y="465998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u="sng" dirty="0">
                <a:solidFill>
                  <a:srgbClr val="FCDE04"/>
                </a:solidFill>
              </a:rPr>
              <a:t>感謝我的救主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278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1470"/>
            <a:ext cx="9144000" cy="365732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若</a:t>
            </a:r>
            <a:r>
              <a:rPr lang="zh-TW" altLang="en-US" sz="4400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不是祢的愛臨到我裡面</a:t>
            </a:r>
          </a:p>
          <a:p>
            <a:pPr algn="ctr">
              <a:buFontTx/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我深知我還活在罪惡中</a:t>
            </a:r>
            <a:endParaRPr lang="en-US" altLang="zh-TW" sz="4400" dirty="0" smtClean="0">
              <a:solidFill>
                <a:srgbClr val="FFFF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因著祢的愛改變我的心</a:t>
            </a:r>
          </a:p>
          <a:p>
            <a:pPr algn="ctr"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我重新得著生命力</a:t>
            </a:r>
            <a:r>
              <a:rPr lang="zh-TW" altLang="en-US" sz="4400" dirty="0" smtClean="0">
                <a:solidFill>
                  <a:srgbClr val="FFFF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量</a:t>
            </a:r>
            <a:endParaRPr lang="zh-TW" altLang="en-US" sz="4400" dirty="0">
              <a:solidFill>
                <a:srgbClr val="FFFF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12347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2/2</a:t>
            </a:r>
            <a:endParaRPr lang="zh-TW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47664" y="465998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u="sng" dirty="0">
                <a:solidFill>
                  <a:srgbClr val="FCDE04"/>
                </a:solidFill>
              </a:rPr>
              <a:t>感謝我的救主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865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11">
      <a:dk1>
        <a:srgbClr val="463416"/>
      </a:dk1>
      <a:lt1>
        <a:srgbClr val="FFFF00"/>
      </a:lt1>
      <a:dk2>
        <a:srgbClr val="000066"/>
      </a:dk2>
      <a:lt2>
        <a:srgbClr val="E3E3FF"/>
      </a:lt2>
      <a:accent1>
        <a:srgbClr val="0000FF"/>
      </a:accent1>
      <a:accent2>
        <a:srgbClr val="33CCCC"/>
      </a:accent2>
      <a:accent3>
        <a:srgbClr val="AAAAB8"/>
      </a:accent3>
      <a:accent4>
        <a:srgbClr val="DADA00"/>
      </a:accent4>
      <a:accent5>
        <a:srgbClr val="AAA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463416"/>
        </a:dk1>
        <a:lt1>
          <a:srgbClr val="FFFFFF"/>
        </a:lt1>
        <a:dk2>
          <a:srgbClr val="000066"/>
        </a:dk2>
        <a:lt2>
          <a:srgbClr val="E3E3FF"/>
        </a:lt2>
        <a:accent1>
          <a:srgbClr val="0000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1">
        <a:dk1>
          <a:srgbClr val="463416"/>
        </a:dk1>
        <a:lt1>
          <a:srgbClr val="FFFF00"/>
        </a:lt1>
        <a:dk2>
          <a:srgbClr val="000066"/>
        </a:dk2>
        <a:lt2>
          <a:srgbClr val="E3E3FF"/>
        </a:lt2>
        <a:accent1>
          <a:srgbClr val="0000FF"/>
        </a:accent1>
        <a:accent2>
          <a:srgbClr val="33CCCC"/>
        </a:accent2>
        <a:accent3>
          <a:srgbClr val="AAAAB8"/>
        </a:accent3>
        <a:accent4>
          <a:srgbClr val="DADA00"/>
        </a:accent4>
        <a:accent5>
          <a:srgbClr val="AAA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untain Top 11">
    <a:dk1>
      <a:srgbClr val="463416"/>
    </a:dk1>
    <a:lt1>
      <a:srgbClr val="FFFF00"/>
    </a:lt1>
    <a:dk2>
      <a:srgbClr val="000066"/>
    </a:dk2>
    <a:lt2>
      <a:srgbClr val="E3E3FF"/>
    </a:lt2>
    <a:accent1>
      <a:srgbClr val="0000FF"/>
    </a:accent1>
    <a:accent2>
      <a:srgbClr val="33CCCC"/>
    </a:accent2>
    <a:accent3>
      <a:srgbClr val="AAAAB8"/>
    </a:accent3>
    <a:accent4>
      <a:srgbClr val="DADA00"/>
    </a:accent4>
    <a:accent5>
      <a:srgbClr val="AAAAFF"/>
    </a:accent5>
    <a:accent6>
      <a:srgbClr val="2DB9B9"/>
    </a:accent6>
    <a:hlink>
      <a:srgbClr val="00FFCC"/>
    </a:hlink>
    <a:folHlink>
      <a:srgbClr val="808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On-screen Show (16:9)</PresentationFormat>
  <Paragraphs>15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Mountain Top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2</cp:revision>
  <dcterms:created xsi:type="dcterms:W3CDTF">2018-08-22T05:13:42Z</dcterms:created>
  <dcterms:modified xsi:type="dcterms:W3CDTF">2018-11-20T21:19:33Z</dcterms:modified>
</cp:coreProperties>
</file>